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51435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3" roundtripDataSignature="AMtx7mhjmEqYH4uGM5+trf2eo2Age4r6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6.xml"/><Relationship Id="rId63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Lat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aleway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aleway-italic.fntdata"/><Relationship Id="rId12" Type="http://schemas.openxmlformats.org/officeDocument/2006/relationships/slide" Target="slides/slide8.xml"/><Relationship Id="rId56" Type="http://schemas.openxmlformats.org/officeDocument/2006/relationships/font" Target="fonts/Raleway-bold.fntdata"/><Relationship Id="rId15" Type="http://schemas.openxmlformats.org/officeDocument/2006/relationships/slide" Target="slides/slide11.xml"/><Relationship Id="rId59" Type="http://schemas.openxmlformats.org/officeDocument/2006/relationships/font" Target="fonts/Lato-regular.fntdata"/><Relationship Id="rId14" Type="http://schemas.openxmlformats.org/officeDocument/2006/relationships/slide" Target="slides/slide10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62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81" name="Google Shape;81;p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6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6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5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8" name="Google Shape;18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5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24;p54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5" name="Google Shape;25;p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5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5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2" name="Google Shape;32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56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9" name="Google Shape;39;p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57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47" name="Google Shape;47;p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5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Google Shape;52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8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56" name="Google Shape;56;p5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5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bg>
      <p:bgPr>
        <a:solidFill>
          <a:schemeClr val="accent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9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63" name="Google Shape;63;p5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60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70" name="Google Shape;70;p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6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6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6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914400" y="1294950"/>
            <a:ext cx="7133700" cy="2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Alcohol Phenol And Ethers 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825" y="0"/>
            <a:ext cx="7150551" cy="446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11"/>
          <p:cNvPicPr preferRelativeResize="0"/>
          <p:nvPr/>
        </p:nvPicPr>
        <p:blipFill rotWithShape="1">
          <a:blip r:embed="rId3">
            <a:alphaModFix/>
          </a:blip>
          <a:srcRect b="41471" l="-630" r="22737" t="-18341"/>
          <a:stretch/>
        </p:blipFill>
        <p:spPr>
          <a:xfrm>
            <a:off x="409000" y="0"/>
            <a:ext cx="84278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8" name="Google Shape;1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17928" y="-765265"/>
            <a:ext cx="9753600" cy="73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67" y="-1410271"/>
            <a:ext cx="7833001" cy="50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By hydroboration oxidation </a:t>
            </a:r>
            <a:endParaRPr/>
          </a:p>
        </p:txBody>
      </p:sp>
      <p:sp>
        <p:nvSpPr>
          <p:cNvPr id="171" name="Google Shape;171;p14"/>
          <p:cNvSpPr txBox="1"/>
          <p:nvPr/>
        </p:nvSpPr>
        <p:spPr>
          <a:xfrm>
            <a:off x="914400" y="2145607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53850"/>
            <a:ext cx="8077201" cy="28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15"/>
          <p:cNvPicPr preferRelativeResize="0"/>
          <p:nvPr/>
        </p:nvPicPr>
        <p:blipFill rotWithShape="1">
          <a:blip r:embed="rId3">
            <a:alphaModFix/>
          </a:blip>
          <a:srcRect b="0" l="890" r="14989" t="7902"/>
          <a:stretch/>
        </p:blipFill>
        <p:spPr>
          <a:xfrm>
            <a:off x="1207638" y="-653143"/>
            <a:ext cx="7438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450" y="-49600"/>
            <a:ext cx="83440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84" y="-481826"/>
            <a:ext cx="7845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975" y="0"/>
            <a:ext cx="6970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2" name="Google Shape;2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225" y="0"/>
            <a:ext cx="6283750" cy="525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682" y="309893"/>
            <a:ext cx="7663424" cy="46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746" y="333932"/>
            <a:ext cx="6915850" cy="4256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4" name="Google Shape;2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834" y="-133841"/>
            <a:ext cx="7882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0" name="Google Shape;2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870" y="-18610"/>
            <a:ext cx="8341151" cy="52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6" name="Google Shape;2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390" y="-297365"/>
            <a:ext cx="6618376" cy="521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2" name="Google Shape;2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375"/>
            <a:ext cx="7926774" cy="498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8" name="Google Shape;2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70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4" name="Google Shape;2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312" y="-101033"/>
            <a:ext cx="6221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0" name="Google Shape;250;p27"/>
          <p:cNvPicPr preferRelativeResize="0"/>
          <p:nvPr/>
        </p:nvPicPr>
        <p:blipFill rotWithShape="1">
          <a:blip r:embed="rId3">
            <a:alphaModFix/>
          </a:blip>
          <a:srcRect b="0" l="0" r="0" t="-15553"/>
          <a:stretch/>
        </p:blipFill>
        <p:spPr>
          <a:xfrm>
            <a:off x="70675" y="0"/>
            <a:ext cx="9002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6" name="Google Shape;2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2" name="Google Shape;2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510" y="-210634"/>
            <a:ext cx="66803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400" y="0"/>
            <a:ext cx="8215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8" name="Google Shape;2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637" y="-1868770"/>
            <a:ext cx="6894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4" name="Google Shape;2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63" y="-679911"/>
            <a:ext cx="75851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0" name="Google Shape;2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675" y="0"/>
            <a:ext cx="7411599" cy="50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00" y="0"/>
            <a:ext cx="7684275" cy="498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2" name="Google Shape;2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0"/>
            <a:ext cx="8215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609" y="37195"/>
            <a:ext cx="8316401" cy="492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4" name="Google Shape;3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317" y="-93023"/>
            <a:ext cx="8373074" cy="470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0" name="Google Shape;3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443" y="300731"/>
            <a:ext cx="5779325" cy="4168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6" name="Google Shape;31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762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2" name="Google Shape;3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027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300" y="0"/>
            <a:ext cx="7986601" cy="52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8" name="Google Shape;3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799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4" name="Google Shape;3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575" y="0"/>
            <a:ext cx="7322324" cy="50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0" name="Google Shape;34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861701" cy="49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6" name="Google Shape;34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25" y="0"/>
            <a:ext cx="7788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2" name="Google Shape;3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250" y="0"/>
            <a:ext cx="7604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8" name="Google Shape;35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425" y="-350254"/>
            <a:ext cx="7783424" cy="50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4" name="Google Shape;36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000" y="0"/>
            <a:ext cx="7871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0" name="Google Shape;37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450" y="0"/>
            <a:ext cx="8651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6" name="Google Shape;37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089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2" name="Google Shape;38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795" y="-235439"/>
            <a:ext cx="9372150" cy="52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1309" y="247373"/>
            <a:ext cx="77957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8" name="Google Shape;38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6325"/>
            <a:ext cx="8787325" cy="50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92" y="485053"/>
            <a:ext cx="5866376" cy="452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3650" y="0"/>
            <a:ext cx="8239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175" y="0"/>
            <a:ext cx="7969326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8"/>
          <p:cNvCxnSpPr/>
          <p:nvPr/>
        </p:nvCxnSpPr>
        <p:spPr>
          <a:xfrm>
            <a:off x="3582075" y="-122475"/>
            <a:ext cx="54345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512" y="-49561"/>
            <a:ext cx="80676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